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1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49" r:id="rId20"/>
    <p:sldId id="348" r:id="rId21"/>
    <p:sldId id="347" r:id="rId22"/>
    <p:sldId id="346" r:id="rId23"/>
    <p:sldId id="345" r:id="rId24"/>
    <p:sldId id="344" r:id="rId25"/>
    <p:sldId id="343" r:id="rId26"/>
    <p:sldId id="323" r:id="rId27"/>
    <p:sldId id="342" r:id="rId28"/>
    <p:sldId id="341" r:id="rId29"/>
    <p:sldId id="340" r:id="rId30"/>
    <p:sldId id="339" r:id="rId31"/>
    <p:sldId id="338" r:id="rId32"/>
    <p:sldId id="337" r:id="rId33"/>
    <p:sldId id="336" r:id="rId34"/>
    <p:sldId id="335" r:id="rId35"/>
    <p:sldId id="33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>
            <p14:sldId id="256"/>
          </p14:sldIdLst>
        </p14:section>
        <p14:section name="Création, morphose, annotation, collaboration, recherche" id="{B9B51309-D148-4332-87C2-07BE32FBCA3B}">
          <p14:sldIdLst>
            <p14:sldId id="271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49"/>
            <p14:sldId id="348"/>
            <p14:sldId id="347"/>
            <p14:sldId id="346"/>
            <p14:sldId id="345"/>
            <p14:sldId id="344"/>
            <p14:sldId id="343"/>
            <p14:sldId id="323"/>
            <p14:sldId id="342"/>
            <p14:sldId id="341"/>
            <p14:sldId id="340"/>
            <p14:sldId id="339"/>
            <p14:sldId id="338"/>
            <p14:sldId id="337"/>
            <p14:sldId id="336"/>
            <p14:sldId id="335"/>
            <p14:sldId id="334"/>
          </p14:sldIdLst>
        </p14:section>
        <p14:section name="En savoir plus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922"/>
    <a:srgbClr val="D24726"/>
    <a:srgbClr val="404040"/>
    <a:srgbClr val="FF9B45"/>
    <a:srgbClr val="DD462F"/>
    <a:srgbClr val="F8CFB6"/>
    <a:srgbClr val="F8CAB6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76" d="100"/>
          <a:sy n="76" d="100"/>
        </p:scale>
        <p:origin x="102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10B748-EA40-4668-98E8-E24129A8E968}" type="datetime1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F4E9AA-8B68-4026-826F-95F859DBBF5A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087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412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9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403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336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87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031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584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693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42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365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850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17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646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017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6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263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868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357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164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8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656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224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491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277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629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988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1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82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0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8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8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161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72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16991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262770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2424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19973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1330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490167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865777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896464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5159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D73AFFA-A6F2-4B06-B935-9E8D85E79903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5463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452674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571992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87252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746989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608598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649323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466584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730956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1B589D6-0A3B-49A2-A2F1-A1288C62EC4C}" type="datetime1">
              <a:rPr lang="fr-FR" noProof="0" smtClean="0"/>
              <a:t>16/11/2022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44459D-DC86-3906-644E-724EC9A0F021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478D8FB-0609-911E-28CF-4F2D2E0AC1E5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55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fr-FR" sz="4800" dirty="0">
                <a:solidFill>
                  <a:schemeClr val="bg1"/>
                </a:solidFill>
              </a:rPr>
              <a:t>Atelier d’Entraide Numérique</a:t>
            </a:r>
            <a:br>
              <a:rPr lang="fr-FR" sz="4800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rgbClr val="FFFF00"/>
                </a:solidFill>
              </a:rPr>
              <a:t>Asso Foyer Rural Mouilleron le Captif</a:t>
            </a:r>
            <a:endParaRPr lang="fr-FR" sz="4800" b="1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113182" y="3728830"/>
            <a:ext cx="9582150" cy="113665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r-FR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Environnement de l’explorateur</a:t>
            </a:r>
          </a:p>
          <a:p>
            <a:pPr marL="0" indent="0" rtl="0">
              <a:buNone/>
            </a:pPr>
            <a:endParaRPr lang="fr-FR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F54022-AD57-F817-A49C-B672D4F23F6B}"/>
              </a:ext>
            </a:extLst>
          </p:cNvPr>
          <p:cNvCxnSpPr>
            <a:cxnSpLocks/>
          </p:cNvCxnSpPr>
          <p:nvPr/>
        </p:nvCxnSpPr>
        <p:spPr>
          <a:xfrm flipH="1">
            <a:off x="274771" y="5596096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0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F54022-AD57-F817-A49C-B672D4F23F6B}"/>
              </a:ext>
            </a:extLst>
          </p:cNvPr>
          <p:cNvCxnSpPr>
            <a:cxnSpLocks/>
          </p:cNvCxnSpPr>
          <p:nvPr/>
        </p:nvCxnSpPr>
        <p:spPr>
          <a:xfrm flipH="1">
            <a:off x="274771" y="5596096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1B51FCA-4FF2-04A4-7F22-4DF566685531}"/>
              </a:ext>
            </a:extLst>
          </p:cNvPr>
          <p:cNvCxnSpPr>
            <a:cxnSpLocks/>
          </p:cNvCxnSpPr>
          <p:nvPr/>
        </p:nvCxnSpPr>
        <p:spPr>
          <a:xfrm flipV="1">
            <a:off x="274771" y="4635500"/>
            <a:ext cx="0" cy="947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21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F54022-AD57-F817-A49C-B672D4F23F6B}"/>
              </a:ext>
            </a:extLst>
          </p:cNvPr>
          <p:cNvCxnSpPr>
            <a:cxnSpLocks/>
          </p:cNvCxnSpPr>
          <p:nvPr/>
        </p:nvCxnSpPr>
        <p:spPr>
          <a:xfrm flipH="1">
            <a:off x="274771" y="5596096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1B51FCA-4FF2-04A4-7F22-4DF566685531}"/>
              </a:ext>
            </a:extLst>
          </p:cNvPr>
          <p:cNvCxnSpPr>
            <a:cxnSpLocks/>
          </p:cNvCxnSpPr>
          <p:nvPr/>
        </p:nvCxnSpPr>
        <p:spPr>
          <a:xfrm flipV="1">
            <a:off x="274771" y="4635500"/>
            <a:ext cx="0" cy="947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7631EA7-EA08-AC70-9CF2-E55274A4D782}"/>
              </a:ext>
            </a:extLst>
          </p:cNvPr>
          <p:cNvCxnSpPr>
            <a:cxnSpLocks/>
          </p:cNvCxnSpPr>
          <p:nvPr/>
        </p:nvCxnSpPr>
        <p:spPr>
          <a:xfrm flipH="1">
            <a:off x="274771" y="4635500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F54022-AD57-F817-A49C-B672D4F23F6B}"/>
              </a:ext>
            </a:extLst>
          </p:cNvPr>
          <p:cNvCxnSpPr>
            <a:cxnSpLocks/>
          </p:cNvCxnSpPr>
          <p:nvPr/>
        </p:nvCxnSpPr>
        <p:spPr>
          <a:xfrm flipH="1">
            <a:off x="274771" y="5596096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1B51FCA-4FF2-04A4-7F22-4DF566685531}"/>
              </a:ext>
            </a:extLst>
          </p:cNvPr>
          <p:cNvCxnSpPr>
            <a:cxnSpLocks/>
          </p:cNvCxnSpPr>
          <p:nvPr/>
        </p:nvCxnSpPr>
        <p:spPr>
          <a:xfrm flipV="1">
            <a:off x="274771" y="4635500"/>
            <a:ext cx="0" cy="947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7631EA7-EA08-AC70-9CF2-E55274A4D782}"/>
              </a:ext>
            </a:extLst>
          </p:cNvPr>
          <p:cNvCxnSpPr>
            <a:cxnSpLocks/>
          </p:cNvCxnSpPr>
          <p:nvPr/>
        </p:nvCxnSpPr>
        <p:spPr>
          <a:xfrm flipH="1">
            <a:off x="274771" y="4635500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0983432-85A4-37DA-AA61-768C28D9F354}"/>
              </a:ext>
            </a:extLst>
          </p:cNvPr>
          <p:cNvCxnSpPr>
            <a:cxnSpLocks/>
          </p:cNvCxnSpPr>
          <p:nvPr/>
        </p:nvCxnSpPr>
        <p:spPr>
          <a:xfrm flipV="1">
            <a:off x="3263900" y="3714169"/>
            <a:ext cx="3464" cy="921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0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F54022-AD57-F817-A49C-B672D4F23F6B}"/>
              </a:ext>
            </a:extLst>
          </p:cNvPr>
          <p:cNvCxnSpPr>
            <a:cxnSpLocks/>
          </p:cNvCxnSpPr>
          <p:nvPr/>
        </p:nvCxnSpPr>
        <p:spPr>
          <a:xfrm flipH="1">
            <a:off x="274771" y="5596096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1B51FCA-4FF2-04A4-7F22-4DF566685531}"/>
              </a:ext>
            </a:extLst>
          </p:cNvPr>
          <p:cNvCxnSpPr>
            <a:cxnSpLocks/>
          </p:cNvCxnSpPr>
          <p:nvPr/>
        </p:nvCxnSpPr>
        <p:spPr>
          <a:xfrm flipV="1">
            <a:off x="274771" y="4635500"/>
            <a:ext cx="0" cy="947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7631EA7-EA08-AC70-9CF2-E55274A4D782}"/>
              </a:ext>
            </a:extLst>
          </p:cNvPr>
          <p:cNvCxnSpPr>
            <a:cxnSpLocks/>
          </p:cNvCxnSpPr>
          <p:nvPr/>
        </p:nvCxnSpPr>
        <p:spPr>
          <a:xfrm flipH="1">
            <a:off x="274771" y="4635500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0983432-85A4-37DA-AA61-768C28D9F354}"/>
              </a:ext>
            </a:extLst>
          </p:cNvPr>
          <p:cNvCxnSpPr>
            <a:cxnSpLocks/>
          </p:cNvCxnSpPr>
          <p:nvPr/>
        </p:nvCxnSpPr>
        <p:spPr>
          <a:xfrm flipV="1">
            <a:off x="3263900" y="3714169"/>
            <a:ext cx="3464" cy="921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00B4CA95-02C9-F46A-D9E6-9AC3A79CFB6F}"/>
              </a:ext>
            </a:extLst>
          </p:cNvPr>
          <p:cNvCxnSpPr>
            <a:cxnSpLocks/>
          </p:cNvCxnSpPr>
          <p:nvPr/>
        </p:nvCxnSpPr>
        <p:spPr>
          <a:xfrm flipH="1">
            <a:off x="237832" y="3714169"/>
            <a:ext cx="30122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3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F54022-AD57-F817-A49C-B672D4F23F6B}"/>
              </a:ext>
            </a:extLst>
          </p:cNvPr>
          <p:cNvCxnSpPr>
            <a:cxnSpLocks/>
          </p:cNvCxnSpPr>
          <p:nvPr/>
        </p:nvCxnSpPr>
        <p:spPr>
          <a:xfrm flipH="1">
            <a:off x="274771" y="5596096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1B51FCA-4FF2-04A4-7F22-4DF566685531}"/>
              </a:ext>
            </a:extLst>
          </p:cNvPr>
          <p:cNvCxnSpPr>
            <a:cxnSpLocks/>
          </p:cNvCxnSpPr>
          <p:nvPr/>
        </p:nvCxnSpPr>
        <p:spPr>
          <a:xfrm flipV="1">
            <a:off x="274771" y="4635500"/>
            <a:ext cx="0" cy="947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7631EA7-EA08-AC70-9CF2-E55274A4D782}"/>
              </a:ext>
            </a:extLst>
          </p:cNvPr>
          <p:cNvCxnSpPr>
            <a:cxnSpLocks/>
          </p:cNvCxnSpPr>
          <p:nvPr/>
        </p:nvCxnSpPr>
        <p:spPr>
          <a:xfrm flipH="1">
            <a:off x="274771" y="4635500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0983432-85A4-37DA-AA61-768C28D9F354}"/>
              </a:ext>
            </a:extLst>
          </p:cNvPr>
          <p:cNvCxnSpPr>
            <a:cxnSpLocks/>
          </p:cNvCxnSpPr>
          <p:nvPr/>
        </p:nvCxnSpPr>
        <p:spPr>
          <a:xfrm flipV="1">
            <a:off x="3263900" y="3714169"/>
            <a:ext cx="3464" cy="921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00B4CA95-02C9-F46A-D9E6-9AC3A79CFB6F}"/>
              </a:ext>
            </a:extLst>
          </p:cNvPr>
          <p:cNvCxnSpPr>
            <a:cxnSpLocks/>
          </p:cNvCxnSpPr>
          <p:nvPr/>
        </p:nvCxnSpPr>
        <p:spPr>
          <a:xfrm flipH="1">
            <a:off x="237832" y="3714169"/>
            <a:ext cx="30122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E33FD7A-9693-9568-74BB-3FE1D40708E7}"/>
              </a:ext>
            </a:extLst>
          </p:cNvPr>
          <p:cNvCxnSpPr>
            <a:cxnSpLocks/>
          </p:cNvCxnSpPr>
          <p:nvPr/>
        </p:nvCxnSpPr>
        <p:spPr>
          <a:xfrm flipV="1">
            <a:off x="240145" y="3381673"/>
            <a:ext cx="0" cy="3324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1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F54022-AD57-F817-A49C-B672D4F23F6B}"/>
              </a:ext>
            </a:extLst>
          </p:cNvPr>
          <p:cNvCxnSpPr>
            <a:cxnSpLocks/>
          </p:cNvCxnSpPr>
          <p:nvPr/>
        </p:nvCxnSpPr>
        <p:spPr>
          <a:xfrm flipH="1">
            <a:off x="274771" y="5596096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1B51FCA-4FF2-04A4-7F22-4DF566685531}"/>
              </a:ext>
            </a:extLst>
          </p:cNvPr>
          <p:cNvCxnSpPr>
            <a:cxnSpLocks/>
          </p:cNvCxnSpPr>
          <p:nvPr/>
        </p:nvCxnSpPr>
        <p:spPr>
          <a:xfrm flipV="1">
            <a:off x="274771" y="4635500"/>
            <a:ext cx="0" cy="947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7631EA7-EA08-AC70-9CF2-E55274A4D782}"/>
              </a:ext>
            </a:extLst>
          </p:cNvPr>
          <p:cNvCxnSpPr>
            <a:cxnSpLocks/>
          </p:cNvCxnSpPr>
          <p:nvPr/>
        </p:nvCxnSpPr>
        <p:spPr>
          <a:xfrm flipH="1">
            <a:off x="274771" y="4635500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0983432-85A4-37DA-AA61-768C28D9F354}"/>
              </a:ext>
            </a:extLst>
          </p:cNvPr>
          <p:cNvCxnSpPr>
            <a:cxnSpLocks/>
          </p:cNvCxnSpPr>
          <p:nvPr/>
        </p:nvCxnSpPr>
        <p:spPr>
          <a:xfrm flipV="1">
            <a:off x="3263900" y="3714169"/>
            <a:ext cx="3464" cy="921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00B4CA95-02C9-F46A-D9E6-9AC3A79CFB6F}"/>
              </a:ext>
            </a:extLst>
          </p:cNvPr>
          <p:cNvCxnSpPr>
            <a:cxnSpLocks/>
          </p:cNvCxnSpPr>
          <p:nvPr/>
        </p:nvCxnSpPr>
        <p:spPr>
          <a:xfrm flipH="1">
            <a:off x="237832" y="3714169"/>
            <a:ext cx="30122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E33FD7A-9693-9568-74BB-3FE1D40708E7}"/>
              </a:ext>
            </a:extLst>
          </p:cNvPr>
          <p:cNvCxnSpPr>
            <a:cxnSpLocks/>
          </p:cNvCxnSpPr>
          <p:nvPr/>
        </p:nvCxnSpPr>
        <p:spPr>
          <a:xfrm flipV="1">
            <a:off x="240145" y="3381673"/>
            <a:ext cx="0" cy="3324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0E9FE38A-A3AF-3887-A435-6B3B6647711E}"/>
              </a:ext>
            </a:extLst>
          </p:cNvPr>
          <p:cNvCxnSpPr>
            <a:cxnSpLocks/>
          </p:cNvCxnSpPr>
          <p:nvPr/>
        </p:nvCxnSpPr>
        <p:spPr>
          <a:xfrm flipH="1">
            <a:off x="240145" y="3371269"/>
            <a:ext cx="30075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6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F54022-AD57-F817-A49C-B672D4F23F6B}"/>
              </a:ext>
            </a:extLst>
          </p:cNvPr>
          <p:cNvCxnSpPr>
            <a:cxnSpLocks/>
          </p:cNvCxnSpPr>
          <p:nvPr/>
        </p:nvCxnSpPr>
        <p:spPr>
          <a:xfrm flipH="1">
            <a:off x="274771" y="5596096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1B51FCA-4FF2-04A4-7F22-4DF566685531}"/>
              </a:ext>
            </a:extLst>
          </p:cNvPr>
          <p:cNvCxnSpPr>
            <a:cxnSpLocks/>
          </p:cNvCxnSpPr>
          <p:nvPr/>
        </p:nvCxnSpPr>
        <p:spPr>
          <a:xfrm flipV="1">
            <a:off x="274771" y="4635500"/>
            <a:ext cx="0" cy="947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7631EA7-EA08-AC70-9CF2-E55274A4D782}"/>
              </a:ext>
            </a:extLst>
          </p:cNvPr>
          <p:cNvCxnSpPr>
            <a:cxnSpLocks/>
          </p:cNvCxnSpPr>
          <p:nvPr/>
        </p:nvCxnSpPr>
        <p:spPr>
          <a:xfrm flipH="1">
            <a:off x="274771" y="4635500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0983432-85A4-37DA-AA61-768C28D9F354}"/>
              </a:ext>
            </a:extLst>
          </p:cNvPr>
          <p:cNvCxnSpPr>
            <a:cxnSpLocks/>
          </p:cNvCxnSpPr>
          <p:nvPr/>
        </p:nvCxnSpPr>
        <p:spPr>
          <a:xfrm flipV="1">
            <a:off x="3263900" y="3714169"/>
            <a:ext cx="3464" cy="921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00B4CA95-02C9-F46A-D9E6-9AC3A79CFB6F}"/>
              </a:ext>
            </a:extLst>
          </p:cNvPr>
          <p:cNvCxnSpPr>
            <a:cxnSpLocks/>
          </p:cNvCxnSpPr>
          <p:nvPr/>
        </p:nvCxnSpPr>
        <p:spPr>
          <a:xfrm flipH="1">
            <a:off x="237832" y="3714169"/>
            <a:ext cx="30122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E33FD7A-9693-9568-74BB-3FE1D40708E7}"/>
              </a:ext>
            </a:extLst>
          </p:cNvPr>
          <p:cNvCxnSpPr>
            <a:cxnSpLocks/>
          </p:cNvCxnSpPr>
          <p:nvPr/>
        </p:nvCxnSpPr>
        <p:spPr>
          <a:xfrm flipV="1">
            <a:off x="240145" y="3381673"/>
            <a:ext cx="0" cy="3324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0E9FE38A-A3AF-3887-A435-6B3B6647711E}"/>
              </a:ext>
            </a:extLst>
          </p:cNvPr>
          <p:cNvCxnSpPr>
            <a:cxnSpLocks/>
          </p:cNvCxnSpPr>
          <p:nvPr/>
        </p:nvCxnSpPr>
        <p:spPr>
          <a:xfrm flipH="1">
            <a:off x="240145" y="3371269"/>
            <a:ext cx="30075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2C8F6145-FFD8-8A5E-7D0A-F590FDB23753}"/>
              </a:ext>
            </a:extLst>
          </p:cNvPr>
          <p:cNvCxnSpPr>
            <a:cxnSpLocks/>
          </p:cNvCxnSpPr>
          <p:nvPr/>
        </p:nvCxnSpPr>
        <p:spPr>
          <a:xfrm flipV="1">
            <a:off x="3247736" y="1765300"/>
            <a:ext cx="0" cy="15955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54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F54022-AD57-F817-A49C-B672D4F23F6B}"/>
              </a:ext>
            </a:extLst>
          </p:cNvPr>
          <p:cNvCxnSpPr>
            <a:cxnSpLocks/>
          </p:cNvCxnSpPr>
          <p:nvPr/>
        </p:nvCxnSpPr>
        <p:spPr>
          <a:xfrm flipH="1">
            <a:off x="274771" y="5596096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1B51FCA-4FF2-04A4-7F22-4DF566685531}"/>
              </a:ext>
            </a:extLst>
          </p:cNvPr>
          <p:cNvCxnSpPr>
            <a:cxnSpLocks/>
          </p:cNvCxnSpPr>
          <p:nvPr/>
        </p:nvCxnSpPr>
        <p:spPr>
          <a:xfrm flipV="1">
            <a:off x="274771" y="4635500"/>
            <a:ext cx="0" cy="947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7631EA7-EA08-AC70-9CF2-E55274A4D782}"/>
              </a:ext>
            </a:extLst>
          </p:cNvPr>
          <p:cNvCxnSpPr>
            <a:cxnSpLocks/>
          </p:cNvCxnSpPr>
          <p:nvPr/>
        </p:nvCxnSpPr>
        <p:spPr>
          <a:xfrm flipH="1">
            <a:off x="274771" y="4635500"/>
            <a:ext cx="30133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0983432-85A4-37DA-AA61-768C28D9F354}"/>
              </a:ext>
            </a:extLst>
          </p:cNvPr>
          <p:cNvCxnSpPr>
            <a:cxnSpLocks/>
          </p:cNvCxnSpPr>
          <p:nvPr/>
        </p:nvCxnSpPr>
        <p:spPr>
          <a:xfrm flipV="1">
            <a:off x="3263900" y="3714169"/>
            <a:ext cx="3464" cy="921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00B4CA95-02C9-F46A-D9E6-9AC3A79CFB6F}"/>
              </a:ext>
            </a:extLst>
          </p:cNvPr>
          <p:cNvCxnSpPr>
            <a:cxnSpLocks/>
          </p:cNvCxnSpPr>
          <p:nvPr/>
        </p:nvCxnSpPr>
        <p:spPr>
          <a:xfrm flipH="1">
            <a:off x="237832" y="3714169"/>
            <a:ext cx="30122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E33FD7A-9693-9568-74BB-3FE1D40708E7}"/>
              </a:ext>
            </a:extLst>
          </p:cNvPr>
          <p:cNvCxnSpPr>
            <a:cxnSpLocks/>
          </p:cNvCxnSpPr>
          <p:nvPr/>
        </p:nvCxnSpPr>
        <p:spPr>
          <a:xfrm flipV="1">
            <a:off x="240145" y="3381673"/>
            <a:ext cx="0" cy="3324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0E9FE38A-A3AF-3887-A435-6B3B6647711E}"/>
              </a:ext>
            </a:extLst>
          </p:cNvPr>
          <p:cNvCxnSpPr>
            <a:cxnSpLocks/>
          </p:cNvCxnSpPr>
          <p:nvPr/>
        </p:nvCxnSpPr>
        <p:spPr>
          <a:xfrm flipH="1">
            <a:off x="240145" y="3371269"/>
            <a:ext cx="30075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2C8F6145-FFD8-8A5E-7D0A-F590FDB23753}"/>
              </a:ext>
            </a:extLst>
          </p:cNvPr>
          <p:cNvCxnSpPr>
            <a:cxnSpLocks/>
          </p:cNvCxnSpPr>
          <p:nvPr/>
        </p:nvCxnSpPr>
        <p:spPr>
          <a:xfrm flipV="1">
            <a:off x="3247736" y="1765300"/>
            <a:ext cx="0" cy="15955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5DCA784-B29E-7A3C-333B-87DF74A45450}"/>
              </a:ext>
            </a:extLst>
          </p:cNvPr>
          <p:cNvCxnSpPr>
            <a:cxnSpLocks/>
          </p:cNvCxnSpPr>
          <p:nvPr/>
        </p:nvCxnSpPr>
        <p:spPr>
          <a:xfrm flipH="1">
            <a:off x="2720109" y="1765300"/>
            <a:ext cx="543791" cy="46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65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4A1D5B-EC81-BBC1-D1E2-2D63036E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326" y="0"/>
            <a:ext cx="12298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F879B16-35F7-1EEA-A145-883DD2053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432000" cy="154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4A1D5B-EC81-BBC1-D1E2-2D63036E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326" y="0"/>
            <a:ext cx="1229832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5443E8-8033-C0BF-1EB3-B6BAA60CA010}"/>
              </a:ext>
            </a:extLst>
          </p:cNvPr>
          <p:cNvSpPr/>
          <p:nvPr/>
        </p:nvSpPr>
        <p:spPr>
          <a:xfrm>
            <a:off x="999460" y="5326912"/>
            <a:ext cx="3062177" cy="116958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48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B8078B-C1AE-19AF-F55B-F93E6368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79C5B9-99DC-0C22-725F-B00FB1D0A33C}"/>
              </a:ext>
            </a:extLst>
          </p:cNvPr>
          <p:cNvSpPr/>
          <p:nvPr/>
        </p:nvSpPr>
        <p:spPr>
          <a:xfrm>
            <a:off x="5486400" y="1467293"/>
            <a:ext cx="609600" cy="202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AF3ED4-1396-63B7-5402-81F7859D9293}"/>
              </a:ext>
            </a:extLst>
          </p:cNvPr>
          <p:cNvSpPr/>
          <p:nvPr/>
        </p:nvSpPr>
        <p:spPr>
          <a:xfrm>
            <a:off x="5527965" y="4433456"/>
            <a:ext cx="748144" cy="3879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F8A0B4-709A-0FBF-92DD-2FF9B816A56A}"/>
              </a:ext>
            </a:extLst>
          </p:cNvPr>
          <p:cNvSpPr/>
          <p:nvPr/>
        </p:nvSpPr>
        <p:spPr>
          <a:xfrm>
            <a:off x="5527965" y="5001491"/>
            <a:ext cx="748144" cy="5680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53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FBC51B-FC00-623E-867E-349A4925C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6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22D954-2320-C103-0F11-E60C97EF8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654" y="6926"/>
            <a:ext cx="5818909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74E68D-393C-CB74-376E-F1702348DCA7}"/>
              </a:ext>
            </a:extLst>
          </p:cNvPr>
          <p:cNvSpPr/>
          <p:nvPr/>
        </p:nvSpPr>
        <p:spPr>
          <a:xfrm>
            <a:off x="4793674" y="2535383"/>
            <a:ext cx="3241962" cy="3879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CBABE-A416-97B8-FC49-B6D029ADD5B3}"/>
              </a:ext>
            </a:extLst>
          </p:cNvPr>
          <p:cNvSpPr/>
          <p:nvPr/>
        </p:nvSpPr>
        <p:spPr>
          <a:xfrm>
            <a:off x="6844146" y="1510147"/>
            <a:ext cx="748144" cy="3879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49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C9B226D-DA3C-763C-1118-AF4DAB0CD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C4CFC5-98F4-00BD-5D60-63A0776ACDD1}"/>
              </a:ext>
            </a:extLst>
          </p:cNvPr>
          <p:cNvSpPr/>
          <p:nvPr/>
        </p:nvSpPr>
        <p:spPr>
          <a:xfrm>
            <a:off x="9088582" y="332511"/>
            <a:ext cx="3103418" cy="3879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2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FE91DA-D719-CF43-A46C-F7D69AA0D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57FB84-BF90-BFC9-24A7-FC4CE182E0BB}"/>
              </a:ext>
            </a:extLst>
          </p:cNvPr>
          <p:cNvSpPr/>
          <p:nvPr/>
        </p:nvSpPr>
        <p:spPr>
          <a:xfrm>
            <a:off x="0" y="166255"/>
            <a:ext cx="6317673" cy="9282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92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182960-05B7-1277-8ED3-6440257EE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B43B47-AED8-3E63-0A11-DF48ED58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0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4142EAA-F984-7C31-9942-BCA12D9CB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0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55E4F9-6C31-AB91-10AD-D62E46FB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4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660F05-2880-6A1E-4F1F-082A2A567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2DAF60-D740-0F8D-F57F-323D02723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8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722C56-FF9C-ACF5-8B6F-3A2FD9133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0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E03A4F-D75A-88DA-2CCA-A1AC09ED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5D6FF6-0ACA-D671-3D37-AB6998171DF9}"/>
              </a:ext>
            </a:extLst>
          </p:cNvPr>
          <p:cNvSpPr/>
          <p:nvPr/>
        </p:nvSpPr>
        <p:spPr>
          <a:xfrm>
            <a:off x="1745673" y="374073"/>
            <a:ext cx="3491345" cy="5680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64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9B2C26-CD92-E170-F0BE-509A08C5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3DB6F12-6FAF-6C94-CD08-82B0B0E02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9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7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5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69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6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9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144B997-1FD9-3BBF-1A9A-FC5C23A9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5600" cy="611219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2897E4-1EBF-312D-8FCD-B25CA1408B47}"/>
              </a:ext>
            </a:extLst>
          </p:cNvPr>
          <p:cNvCxnSpPr>
            <a:cxnSpLocks/>
          </p:cNvCxnSpPr>
          <p:nvPr/>
        </p:nvCxnSpPr>
        <p:spPr>
          <a:xfrm flipH="1">
            <a:off x="4883721" y="451424"/>
            <a:ext cx="415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58B77B-DF4C-B9A4-1F35-A4BE96CCBAF4}"/>
              </a:ext>
            </a:extLst>
          </p:cNvPr>
          <p:cNvCxnSpPr>
            <a:cxnSpLocks/>
          </p:cNvCxnSpPr>
          <p:nvPr/>
        </p:nvCxnSpPr>
        <p:spPr>
          <a:xfrm flipV="1">
            <a:off x="4883721" y="492991"/>
            <a:ext cx="0" cy="599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175A0AE-A893-EFCD-DE54-DD7975E1D30C}"/>
              </a:ext>
            </a:extLst>
          </p:cNvPr>
          <p:cNvCxnSpPr>
            <a:cxnSpLocks/>
          </p:cNvCxnSpPr>
          <p:nvPr/>
        </p:nvCxnSpPr>
        <p:spPr>
          <a:xfrm flipH="1" flipV="1">
            <a:off x="808168" y="6488553"/>
            <a:ext cx="4075553" cy="6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D0B01DC-4C12-002F-01A9-73FC346BA3FA}"/>
              </a:ext>
            </a:extLst>
          </p:cNvPr>
          <p:cNvCxnSpPr>
            <a:cxnSpLocks/>
          </p:cNvCxnSpPr>
          <p:nvPr/>
        </p:nvCxnSpPr>
        <p:spPr>
          <a:xfrm flipV="1">
            <a:off x="3296209" y="5611098"/>
            <a:ext cx="0" cy="31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71DFFD6-F96F-A417-8C5E-8C5AEA46ED65}"/>
              </a:ext>
            </a:extLst>
          </p:cNvPr>
          <p:cNvCxnSpPr>
            <a:cxnSpLocks/>
          </p:cNvCxnSpPr>
          <p:nvPr/>
        </p:nvCxnSpPr>
        <p:spPr>
          <a:xfrm flipH="1" flipV="1">
            <a:off x="794332" y="5919366"/>
            <a:ext cx="2493813" cy="6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55C1B55-6A6B-BC6B-0695-EF004A136F77}"/>
              </a:ext>
            </a:extLst>
          </p:cNvPr>
          <p:cNvCxnSpPr>
            <a:cxnSpLocks/>
          </p:cNvCxnSpPr>
          <p:nvPr/>
        </p:nvCxnSpPr>
        <p:spPr>
          <a:xfrm flipV="1">
            <a:off x="808168" y="5926285"/>
            <a:ext cx="0" cy="569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4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</TotalTime>
  <Words>48</Words>
  <Application>Microsoft Office PowerPoint</Application>
  <PresentationFormat>Grand écran</PresentationFormat>
  <Paragraphs>37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Wingdings 3</vt:lpstr>
      <vt:lpstr>Brin</vt:lpstr>
      <vt:lpstr>Atelier d’Entraide Numérique Asso Foyer Rural Mouilleron le Captif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d’Entraide Numérique Asso Foyer Rural Mouilleron le Captif</dc:title>
  <dc:creator>PC Maison</dc:creator>
  <cp:keywords/>
  <cp:lastModifiedBy>jige26@gmail.com</cp:lastModifiedBy>
  <cp:revision>29</cp:revision>
  <dcterms:created xsi:type="dcterms:W3CDTF">2022-11-09T14:04:24Z</dcterms:created>
  <dcterms:modified xsi:type="dcterms:W3CDTF">2022-11-16T16:41:55Z</dcterms:modified>
  <cp:version/>
</cp:coreProperties>
</file>