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1" r:id="rId3"/>
    <p:sldId id="318" r:id="rId4"/>
    <p:sldId id="319" r:id="rId5"/>
    <p:sldId id="320" r:id="rId6"/>
    <p:sldId id="321" r:id="rId7"/>
    <p:sldId id="322" r:id="rId8"/>
    <p:sldId id="323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ienvenue" id="{E75E278A-FF0E-49A4-B170-79828D63BBAD}">
          <p14:sldIdLst>
            <p14:sldId id="256"/>
          </p14:sldIdLst>
        </p14:section>
        <p14:section name="Création, morphose, annotation, collaboration, recherche" id="{B9B51309-D148-4332-87C2-07BE32FBCA3B}">
          <p14:sldIdLst>
            <p14:sldId id="271"/>
            <p14:sldId id="318"/>
            <p14:sldId id="319"/>
            <p14:sldId id="320"/>
            <p14:sldId id="321"/>
            <p14:sldId id="322"/>
            <p14:sldId id="323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</p14:sldIdLst>
        </p14:section>
        <p14:section name="En savoir plus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1" autoAdjust="0"/>
  </p:normalViewPr>
  <p:slideViewPr>
    <p:cSldViewPr snapToGrid="0">
      <p:cViewPr varScale="1">
        <p:scale>
          <a:sx n="65" d="100"/>
          <a:sy n="65" d="100"/>
        </p:scale>
        <p:origin x="84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A10B748-EA40-4668-98E8-E24129A8E968}" type="datetime1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F4E9AA-8B68-4026-826F-95F859DBBF5A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865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53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56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448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698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242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723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302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06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36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32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76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42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65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07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30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08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316991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262770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32424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19973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51330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490167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865777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96464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5159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Modifiez les styles du texte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Deuxième niveau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Troisième niveau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Quatrième niveau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D73AFFA-A6F2-4B06-B935-9E8D85E79903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5463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452674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571992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87252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746989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608598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649323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466584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730956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4459D-DC86-3906-644E-724EC9A0F021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478D8FB-0609-911E-28CF-4F2D2E0AC1E5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fr-FR" sz="4800" dirty="0">
                <a:solidFill>
                  <a:schemeClr val="bg1"/>
                </a:solidFill>
              </a:rPr>
              <a:t>Atelier d’Entraide Numérique</a:t>
            </a:r>
            <a:br>
              <a:rPr lang="fr-FR" sz="4800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Asso Foyer Rural Mouilleron le Captif</a:t>
            </a:r>
            <a:endParaRPr lang="fr-FR" sz="4800" b="1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113182" y="3728830"/>
            <a:ext cx="9582150" cy="1136650"/>
          </a:xfrm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fr-FR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Les Pros de la souris</a:t>
            </a:r>
          </a:p>
          <a:p>
            <a:pPr marL="0" indent="0" rtl="0">
              <a:buNone/>
            </a:pPr>
            <a:r>
              <a:rPr lang="fr-FR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Leçon 03</a:t>
            </a: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41CF20D-6F06-25C2-762A-E5EBEEA1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E98A6C9-5F3A-C3C2-DE6B-A2390ADC0569}"/>
              </a:ext>
            </a:extLst>
          </p:cNvPr>
          <p:cNvGrpSpPr/>
          <p:nvPr/>
        </p:nvGrpSpPr>
        <p:grpSpPr>
          <a:xfrm>
            <a:off x="9210261" y="469447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E23B05-EA1D-B88B-88C2-1A7790DFCD90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7C58E62-4928-FD68-5AC7-C1A776FFFB7F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80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9F8F5C-C70E-58E4-41D2-911AD47F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FA5B0CE-ABF9-9AA4-84F0-8E4D6B27A0EE}"/>
              </a:ext>
            </a:extLst>
          </p:cNvPr>
          <p:cNvGrpSpPr/>
          <p:nvPr/>
        </p:nvGrpSpPr>
        <p:grpSpPr>
          <a:xfrm>
            <a:off x="9210261" y="4694472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7148EB-A8D9-CF03-B075-4D0EF42D3FD3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5BE08EA-AE61-D3BB-F310-1987034B5029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85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42C22E-4B69-9C50-5728-CAA215EC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D199D6C-3E42-1C2E-EC14-183D3D6346FA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C77B72-1A24-D4AB-EBF4-05B082E0F7B7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085CD8C-3708-A8F4-7EDC-57906F2E7CA6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13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0C113A-ECC9-45D9-8ABA-B3977F815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AB4B9DA-B3E6-6583-CF29-2223F9BC0997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911CC7-EBCE-0402-5F61-A34D83AD77D2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035D62-EB42-624E-A2DE-84C4D54B7C6D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80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D0BEEE6-DF13-05EF-2CA3-8F5A752BD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FE6C829-E2B6-B413-23FA-F9D0239CD8CC}"/>
              </a:ext>
            </a:extLst>
          </p:cNvPr>
          <p:cNvGrpSpPr/>
          <p:nvPr/>
        </p:nvGrpSpPr>
        <p:grpSpPr>
          <a:xfrm>
            <a:off x="9210261" y="4694471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7CF086-CCEE-5155-BD39-C9F18E0508A9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C970439-E8B8-2D2D-4712-D74F32067A96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06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DC798D-2A04-D325-5C9F-935492CA1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C47161B-2FFF-3B29-6C40-9B7B082362F7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0EC795-E478-499B-05F2-431E55E22FFF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9498C2E-0B26-5F9D-3A22-BAE32079A98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88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D72BBCD-648A-1DE7-0BCE-DD345FDB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75D651B-E2FC-C8B2-42EF-5205B9DA8259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085B10-1504-71BD-2EA0-FCA14E26F20E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A94EEF0-934D-B14D-BA89-85B068C87BE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23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D003A0-FD9E-7D50-F345-519AF94F5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17F2F10-C873-44FF-3CEA-E87B9D7F70BE}"/>
              </a:ext>
            </a:extLst>
          </p:cNvPr>
          <p:cNvGrpSpPr/>
          <p:nvPr/>
        </p:nvGrpSpPr>
        <p:grpSpPr>
          <a:xfrm>
            <a:off x="9210261" y="4694471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964AEA-E4BF-758F-BF46-27260F79D7D8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6534229-BBF7-87B7-7717-CD0AB72613DC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404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884F9F5-B621-CA36-2761-0A0B29F4E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F72B6CA-8A34-978B-3BEE-03C78C4CB188}"/>
              </a:ext>
            </a:extLst>
          </p:cNvPr>
          <p:cNvGrpSpPr/>
          <p:nvPr/>
        </p:nvGrpSpPr>
        <p:grpSpPr>
          <a:xfrm>
            <a:off x="9210261" y="4664975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112778-C3E5-DB60-D47F-FDF54F48AC57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E03E077-BCB9-B3B4-9E05-EAC8CF21915A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82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1C08E75-D95B-B726-6016-EF8EDCEA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59ECA0DF-6261-96FA-645A-F588EB3716B2}"/>
              </a:ext>
            </a:extLst>
          </p:cNvPr>
          <p:cNvGrpSpPr/>
          <p:nvPr/>
        </p:nvGrpSpPr>
        <p:grpSpPr>
          <a:xfrm>
            <a:off x="7757652" y="870154"/>
            <a:ext cx="4203290" cy="3229897"/>
            <a:chOff x="9210261" y="4532243"/>
            <a:chExt cx="2835965" cy="21203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6439C2-038A-CF89-D52C-E78456C9D341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9CB001A-126F-28A3-D439-2CD1E51D12E1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39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44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44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00D9BE-E6DB-EC0B-990A-ACB788E6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29"/>
            <a:ext cx="12192000" cy="685465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4176E15-CACF-1016-14E4-EE79C5EE67A5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E23451-E1A8-DF90-F470-6587AE2CC83D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19E943E-B7C1-2322-F8F4-D2B0BEB7C5A2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20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76DA8F-D3B1-800B-C221-1E2C7194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28E6B98-37B3-8264-CB69-A7B7B4BD5C82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2E21CB-F496-90AD-5E97-A6B822DDD0AA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7F735E9-F8A9-46C1-DA14-C078C42FCC18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80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20A072-7932-09C5-C053-6A247F359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DBC8199-9C9D-15B7-1256-2249D5DF5C31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613999-FD44-380D-E5E3-5D581D1380D9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34DBD03-804A-E467-B412-F54267E674FA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44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2362615-5D98-6DF8-74B5-7C921E20E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2558908-61CC-FC96-5F54-B5FFA424AEA0}"/>
              </a:ext>
            </a:extLst>
          </p:cNvPr>
          <p:cNvGrpSpPr/>
          <p:nvPr/>
        </p:nvGrpSpPr>
        <p:grpSpPr>
          <a:xfrm>
            <a:off x="9210261" y="467972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EC6262-8756-B6DD-EA17-DF7F6D8DE093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67C572D-B012-ADAF-DEA9-CB4CFB6D0AC6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160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419945-CCB4-09D4-826B-103D9C801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3CFDCAE-3D78-C1ED-D25A-674AF8DDB198}"/>
              </a:ext>
            </a:extLst>
          </p:cNvPr>
          <p:cNvGrpSpPr/>
          <p:nvPr/>
        </p:nvGrpSpPr>
        <p:grpSpPr>
          <a:xfrm>
            <a:off x="9210261" y="4679726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FD3A5F-10A8-E69E-836A-D06FB9C59AA2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0D4FCCE-9785-5847-5F42-EB4EBBA09E08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40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D14511-3CC4-4D16-A778-EF557702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E39E019-AD67-37A5-AB39-0A0E4E1677C9}"/>
              </a:ext>
            </a:extLst>
          </p:cNvPr>
          <p:cNvGrpSpPr/>
          <p:nvPr/>
        </p:nvGrpSpPr>
        <p:grpSpPr>
          <a:xfrm>
            <a:off x="9210261" y="4650227"/>
            <a:ext cx="2835965" cy="2120348"/>
            <a:chOff x="9210261" y="4532243"/>
            <a:chExt cx="2835965" cy="21203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5E7F41-BC36-0D7A-097E-C642E988F28B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7C9CE70-CF61-5F06-55BC-971FA7A5C0D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49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D2C7B2-74BB-721D-4074-CD6EE1F33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32EA972-6B41-2FC1-715B-E373708D36B5}"/>
              </a:ext>
            </a:extLst>
          </p:cNvPr>
          <p:cNvGrpSpPr/>
          <p:nvPr/>
        </p:nvGrpSpPr>
        <p:grpSpPr>
          <a:xfrm>
            <a:off x="9210261" y="4694471"/>
            <a:ext cx="2835965" cy="2120348"/>
            <a:chOff x="9210261" y="4532243"/>
            <a:chExt cx="2835965" cy="21203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AF3F9E-26EC-354A-0DB2-709A660DDDAF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C40E3C6-B028-1BA7-646F-92DDFECACB8B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24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109</TotalTime>
  <Words>86</Words>
  <Application>Microsoft Office PowerPoint</Application>
  <PresentationFormat>Grand écran</PresentationFormat>
  <Paragraphs>72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Bradley Hand ITC</vt:lpstr>
      <vt:lpstr>Calibri</vt:lpstr>
      <vt:lpstr>Century Gothic</vt:lpstr>
      <vt:lpstr>Wingdings 3</vt:lpstr>
      <vt:lpstr>Brin</vt:lpstr>
      <vt:lpstr>Atelier d’Entraide Numérique Asso Foyer Rural Mouilleron le Captif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d’Entraide Numérique Asso Foyer Rural Mouilleron le Captif</dc:title>
  <dc:creator>PC Maison</dc:creator>
  <cp:keywords/>
  <cp:lastModifiedBy>PC Maison</cp:lastModifiedBy>
  <cp:revision>3</cp:revision>
  <dcterms:created xsi:type="dcterms:W3CDTF">2022-11-09T14:04:24Z</dcterms:created>
  <dcterms:modified xsi:type="dcterms:W3CDTF">2022-11-09T15:53:31Z</dcterms:modified>
  <cp:version/>
</cp:coreProperties>
</file>