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4" r:id="rId1"/>
  </p:sldMasterIdLst>
  <p:notesMasterIdLst>
    <p:notesMasterId r:id="rId25"/>
  </p:notesMasterIdLst>
  <p:handoutMasterIdLst>
    <p:handoutMasterId r:id="rId26"/>
  </p:handoutMasterIdLst>
  <p:sldIdLst>
    <p:sldId id="256" r:id="rId2"/>
    <p:sldId id="271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ienvenue" id="{E75E278A-FF0E-49A4-B170-79828D63BBAD}">
          <p14:sldIdLst>
            <p14:sldId id="256"/>
          </p14:sldIdLst>
        </p14:section>
        <p14:section name="Création, morphose, annotation, collaboration, recherche" id="{B9B51309-D148-4332-87C2-07BE32FBCA3B}">
          <p14:sldIdLst>
            <p14:sldId id="271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</p14:sldIdLst>
        </p14:section>
        <p14:section name="En savoir plus" id="{2CC34DB2-6590-42C0-AD4B-A04C6060184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eu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4726"/>
    <a:srgbClr val="404040"/>
    <a:srgbClr val="FF9B45"/>
    <a:srgbClr val="DD462F"/>
    <a:srgbClr val="F8CFB6"/>
    <a:srgbClr val="F8CAB6"/>
    <a:srgbClr val="923922"/>
    <a:srgbClr val="F5F5F5"/>
    <a:srgbClr val="F2F2F2"/>
    <a:srgbClr val="D2B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241" autoAdjust="0"/>
  </p:normalViewPr>
  <p:slideViewPr>
    <p:cSldViewPr snapToGrid="0">
      <p:cViewPr varScale="1">
        <p:scale>
          <a:sx n="65" d="100"/>
          <a:sy n="65" d="100"/>
        </p:scale>
        <p:origin x="84" y="2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11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A10B748-EA40-4668-98E8-E24129A8E968}" type="datetime1">
              <a:rPr lang="fr-FR" smtClean="0"/>
              <a:t>09/11/2022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679768-A2FC-4D08-91F6-8DCE6C566B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02551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0F4E9AA-8B68-4026-826F-95F859DBBF5A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F61EA0F-A667-4B49-8422-0062BC55E249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6908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705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1357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311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3561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8083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73477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7686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98160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0144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73655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21550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0446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39274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9445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9252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703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303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20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1376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70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8931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13169914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42627704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324242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1199730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513301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24901671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88657770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38964646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951599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fr-FR" sz="1800" noProof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21207" y="448056"/>
            <a:ext cx="6877119" cy="640080"/>
          </a:xfrm>
        </p:spPr>
        <p:txBody>
          <a:bodyPr rtlCol="0"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 hasCustomPrompt="1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fr-FR" noProof="0"/>
              <a:t>Modifiez les styles du texte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fr-FR" noProof="0"/>
              <a:t>Deuxième niveau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fr-FR" noProof="0"/>
              <a:t>Troisième niveau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fr-FR" noProof="0"/>
              <a:t>Quatrième niveau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fr-FR" noProof="0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ED73AFFA-A6F2-4B06-B935-9E8D85E79903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054636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24526748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95719921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98725221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47469895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86085980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56493236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04665840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7309564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44459D-DC86-3906-644E-724EC9A0F021}"/>
              </a:ext>
            </a:extLst>
          </p:cNvPr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fr-FR" sz="1800" noProof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478D8FB-0609-911E-28CF-4F2D2E0AC1E5}"/>
              </a:ext>
            </a:extLst>
          </p:cNvPr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555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164324"/>
            <a:ext cx="10515600" cy="2387600"/>
          </a:xfrm>
        </p:spPr>
        <p:txBody>
          <a:bodyPr rtlCol="0" anchor="ctr" anchorCtr="0">
            <a:normAutofit/>
          </a:bodyPr>
          <a:lstStyle/>
          <a:p>
            <a:pPr rtl="0"/>
            <a:r>
              <a:rPr lang="fr-FR" sz="4800" dirty="0">
                <a:solidFill>
                  <a:schemeClr val="bg1"/>
                </a:solidFill>
              </a:rPr>
              <a:t>Atelier d’Entraide Numérique</a:t>
            </a:r>
            <a:br>
              <a:rPr lang="fr-FR" sz="4800" dirty="0">
                <a:solidFill>
                  <a:schemeClr val="bg1"/>
                </a:solidFill>
              </a:rPr>
            </a:br>
            <a:r>
              <a:rPr lang="fr-FR" b="1" dirty="0">
                <a:solidFill>
                  <a:srgbClr val="FFFF00"/>
                </a:solidFill>
              </a:rPr>
              <a:t>Asso Foyer Rural Mouilleron le Captif</a:t>
            </a:r>
            <a:endParaRPr lang="fr-FR" sz="4800" b="1" dirty="0">
              <a:solidFill>
                <a:srgbClr val="FFFF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4294967295"/>
          </p:nvPr>
        </p:nvSpPr>
        <p:spPr>
          <a:xfrm>
            <a:off x="1113182" y="3728830"/>
            <a:ext cx="9582150" cy="1136650"/>
          </a:xfrm>
        </p:spPr>
        <p:txBody>
          <a:bodyPr rtlCol="0">
            <a:normAutofit lnSpcReduction="10000"/>
          </a:bodyPr>
          <a:lstStyle/>
          <a:p>
            <a:pPr marL="0" indent="0" rtl="0">
              <a:buNone/>
            </a:pPr>
            <a:r>
              <a:rPr lang="fr-FR" sz="32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Les Pros de la souris</a:t>
            </a:r>
          </a:p>
          <a:p>
            <a:pPr marL="0" indent="0" rtl="0">
              <a:buNone/>
            </a:pPr>
            <a:r>
              <a:rPr lang="fr-FR" sz="32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Leçon 01</a:t>
            </a:r>
          </a:p>
        </p:txBody>
      </p:sp>
    </p:spTree>
    <p:extLst>
      <p:ext uri="{BB962C8B-B14F-4D97-AF65-F5344CB8AC3E}">
        <p14:creationId xmlns:p14="http://schemas.microsoft.com/office/powerpoint/2010/main" val="2471807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F5431A2-1B98-3FB5-7E86-92E5B4647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F64CA72C-556F-8486-F7A0-14DB33033310}"/>
              </a:ext>
            </a:extLst>
          </p:cNvPr>
          <p:cNvGrpSpPr/>
          <p:nvPr/>
        </p:nvGrpSpPr>
        <p:grpSpPr>
          <a:xfrm>
            <a:off x="9210261" y="4532243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FD91B20-D224-D76D-51D4-98CFA8513180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A39BE970-17CE-0070-C942-17E6332B385B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2890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086795D-466B-729F-B6C8-A433DF2F2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88246DF8-6D8F-DEC6-2169-F21FD68843CC}"/>
              </a:ext>
            </a:extLst>
          </p:cNvPr>
          <p:cNvGrpSpPr/>
          <p:nvPr/>
        </p:nvGrpSpPr>
        <p:grpSpPr>
          <a:xfrm>
            <a:off x="9210261" y="4532243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4DAF63F-C254-E9E6-3FB1-46F5CDFBC505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8C956F2B-9162-1029-FA24-45797AB1DAD7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266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89AA0FF-2513-C2C1-4F9B-4A9630A5B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B273A00B-36C2-0FC8-395E-13554A41D921}"/>
              </a:ext>
            </a:extLst>
          </p:cNvPr>
          <p:cNvGrpSpPr/>
          <p:nvPr/>
        </p:nvGrpSpPr>
        <p:grpSpPr>
          <a:xfrm>
            <a:off x="9210261" y="4532243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21DD826-8E39-5682-8D48-4782EB3EE578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734F0246-8173-DB41-C9B3-DB1C511414D8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8002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474B5A5-6FC1-1F01-2ADD-1DB0FBE01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981FAFC7-17BA-5D0F-2F95-C130819174D1}"/>
              </a:ext>
            </a:extLst>
          </p:cNvPr>
          <p:cNvGrpSpPr/>
          <p:nvPr/>
        </p:nvGrpSpPr>
        <p:grpSpPr>
          <a:xfrm>
            <a:off x="9210261" y="4532243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C0711EE-2C2A-C624-3AC3-43F89FAC89F1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1D1AF51B-DACC-E9FA-DBAC-2EBFE8A0C731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7888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1495CA4-2BEC-AAE0-AEED-D3C33D509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2266ABA1-1F0F-A8DA-EBA5-23CE110908E8}"/>
              </a:ext>
            </a:extLst>
          </p:cNvPr>
          <p:cNvGrpSpPr/>
          <p:nvPr/>
        </p:nvGrpSpPr>
        <p:grpSpPr>
          <a:xfrm>
            <a:off x="9210261" y="4532243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BB7DB91-CC15-0983-0AC7-CAC2A3DE4080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0B6915F-7380-AD44-BEC3-7298221B45F0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5277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DC5DD01-768C-63F4-6881-380C27425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D1B5D87B-27E8-6385-0754-DBCA9359BE12}"/>
              </a:ext>
            </a:extLst>
          </p:cNvPr>
          <p:cNvGrpSpPr/>
          <p:nvPr/>
        </p:nvGrpSpPr>
        <p:grpSpPr>
          <a:xfrm>
            <a:off x="9210261" y="4532243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E24D93E-F382-E9F4-99AB-5E73E178FC4F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17897D1E-7C10-55CB-1AD2-19B5A286E5AE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4916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385843D-2924-9E92-ECE7-0AF79BD65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DD1CEB2C-8189-7BA1-5D5F-3BF10F06E789}"/>
              </a:ext>
            </a:extLst>
          </p:cNvPr>
          <p:cNvGrpSpPr/>
          <p:nvPr/>
        </p:nvGrpSpPr>
        <p:grpSpPr>
          <a:xfrm>
            <a:off x="9210261" y="4532243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EA39180-A434-B24E-9AFA-A98713A07306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0A8E3F09-188F-1A96-DFA9-9B983B20B495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134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F682283-7B06-3FAD-E4A0-B6CCD8E32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A7CCFB70-0CBA-A5FD-BB6F-D2FE8527D917}"/>
              </a:ext>
            </a:extLst>
          </p:cNvPr>
          <p:cNvGrpSpPr/>
          <p:nvPr/>
        </p:nvGrpSpPr>
        <p:grpSpPr>
          <a:xfrm>
            <a:off x="9210261" y="4532243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9A747E0-4070-C617-5107-258BE4240D14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CAD118D-B0EA-7BBF-3854-7A3A3CC08174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74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2518496-0537-88FD-7FC4-A155179CE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1EEA1DA5-5B4D-F8AD-9440-CF8366E1F455}"/>
              </a:ext>
            </a:extLst>
          </p:cNvPr>
          <p:cNvGrpSpPr/>
          <p:nvPr/>
        </p:nvGrpSpPr>
        <p:grpSpPr>
          <a:xfrm>
            <a:off x="9210261" y="4532243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6082CD-08F5-15AA-A3D2-6382B9BAD82A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2C5E6279-DA8C-03DF-FCFA-AE4584E7E73D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028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9907DAD-D439-673A-1556-0B22CE6B6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6BEE9984-B6A0-4B16-D6DA-791B7B76A165}"/>
              </a:ext>
            </a:extLst>
          </p:cNvPr>
          <p:cNvGrpSpPr/>
          <p:nvPr/>
        </p:nvGrpSpPr>
        <p:grpSpPr>
          <a:xfrm>
            <a:off x="9210261" y="4532243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677C067-BEFB-66D2-ED59-F523757F887B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27EA565-C79E-2FCF-A2BF-CDFA170DAA46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152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8EB1BCB-8805-0B4D-0F9A-07AB2D86B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F6D6570B-D769-54EB-7327-6C1604DBBEC6}"/>
              </a:ext>
            </a:extLst>
          </p:cNvPr>
          <p:cNvGrpSpPr/>
          <p:nvPr/>
        </p:nvGrpSpPr>
        <p:grpSpPr>
          <a:xfrm>
            <a:off x="9210261" y="4532243"/>
            <a:ext cx="2835965" cy="2120348"/>
            <a:chOff x="9210261" y="4532243"/>
            <a:chExt cx="2835965" cy="212034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B48BF9F-8A38-5ED4-A502-CC3519C3F54C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8A9EC387-0F1B-0EA0-212D-C1BE1CB5C0D5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761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3C13EBD-8C9E-B653-D4E3-1D6760922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DED3BA42-825D-8EB9-8767-4C0F3153E8D7}"/>
              </a:ext>
            </a:extLst>
          </p:cNvPr>
          <p:cNvGrpSpPr/>
          <p:nvPr/>
        </p:nvGrpSpPr>
        <p:grpSpPr>
          <a:xfrm>
            <a:off x="9210261" y="4532243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DCF99C-C36A-E1EA-1681-581593EB9F1A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6D22268-DFB3-414B-5F45-4E34293E3B25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512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5411138-C1FC-FBF0-D5DA-8DE2491AA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F932A456-E609-DBD9-07A3-1EE48863C251}"/>
              </a:ext>
            </a:extLst>
          </p:cNvPr>
          <p:cNvGrpSpPr/>
          <p:nvPr/>
        </p:nvGrpSpPr>
        <p:grpSpPr>
          <a:xfrm>
            <a:off x="9210261" y="4532243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1B3BBA9-0CD8-65C4-615E-71A5A7FF3433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0FD2FD5C-6E99-D3DB-ABE7-04E686C00127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2207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6C4FA5F-DAB3-6F2E-A564-F3612DD03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90B85E17-96DA-706B-A9BF-0EDC2F68A293}"/>
              </a:ext>
            </a:extLst>
          </p:cNvPr>
          <p:cNvGrpSpPr/>
          <p:nvPr/>
        </p:nvGrpSpPr>
        <p:grpSpPr>
          <a:xfrm>
            <a:off x="9210261" y="4532243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69F23C6-03B3-C1F6-01EF-76C734E0AD7D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25B046DB-F038-18A9-8941-A81CF1D7F358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6233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E457FB3-515F-082D-1930-FFE092FF9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D51CED9A-A54F-5B99-AE64-A367A2886838}"/>
              </a:ext>
            </a:extLst>
          </p:cNvPr>
          <p:cNvGrpSpPr/>
          <p:nvPr/>
        </p:nvGrpSpPr>
        <p:grpSpPr>
          <a:xfrm>
            <a:off x="9210261" y="4532243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C881DB2-C086-2B38-4310-D9990F3826E2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7A53B803-2030-7458-B204-5FBCFFB02A7D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3192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1177AAE-5F93-F328-A4AA-71BD4E423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98B6DC65-A7C1-46E7-5E10-5FE5DB6DC88F}"/>
              </a:ext>
            </a:extLst>
          </p:cNvPr>
          <p:cNvGrpSpPr/>
          <p:nvPr/>
        </p:nvGrpSpPr>
        <p:grpSpPr>
          <a:xfrm>
            <a:off x="9210261" y="4532243"/>
            <a:ext cx="2835965" cy="2120348"/>
            <a:chOff x="9210261" y="4532243"/>
            <a:chExt cx="2835965" cy="212034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15ACE6C-0BB2-D826-687C-C33C0EFF64ED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2D0E065-2781-3F69-D14F-20B6A149BF79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927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37FDD71-2606-351F-8521-930E11506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993BCD27-FE6D-E74B-F0DA-B70B678D5B1D}"/>
              </a:ext>
            </a:extLst>
          </p:cNvPr>
          <p:cNvGrpSpPr/>
          <p:nvPr/>
        </p:nvGrpSpPr>
        <p:grpSpPr>
          <a:xfrm>
            <a:off x="9210261" y="4532243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0A5FC94-5F79-96D0-971D-155FD9A5C1D6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BB1649C-C3F6-1F58-C70C-6E665FEBB7B7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4546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A202C4A-675A-9E47-D5CE-0D72D420D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7E3481DF-FEF9-D40E-8ABD-24EC36C096C3}"/>
              </a:ext>
            </a:extLst>
          </p:cNvPr>
          <p:cNvGrpSpPr/>
          <p:nvPr/>
        </p:nvGrpSpPr>
        <p:grpSpPr>
          <a:xfrm>
            <a:off x="9210261" y="4532243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BC0E8F3-EB03-4B90-89E3-5CC47C9B22F3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44E30DFD-4AA2-22EE-D599-FBCD973832C0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6999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4202869-78A8-013B-D215-ADE1DCD59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2D16D23A-2BE0-4367-5E9B-21FEF43FD084}"/>
              </a:ext>
            </a:extLst>
          </p:cNvPr>
          <p:cNvGrpSpPr/>
          <p:nvPr/>
        </p:nvGrpSpPr>
        <p:grpSpPr>
          <a:xfrm>
            <a:off x="9210261" y="4532243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4D0D854-66FD-B6F3-2E68-275664A7D4CB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2648551-8295-BB68-D192-99960E51ABB6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3540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53278C1-110D-061F-28A2-5235FC1B5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3825F9B2-69FF-6065-13ED-E989CA37191E}"/>
              </a:ext>
            </a:extLst>
          </p:cNvPr>
          <p:cNvGrpSpPr/>
          <p:nvPr/>
        </p:nvGrpSpPr>
        <p:grpSpPr>
          <a:xfrm>
            <a:off x="9210261" y="4532243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1AB8CB2-15A7-EED4-08DC-C23A9F100A47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4C57F9C4-0099-EEAD-D843-0905119D08CC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6016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C9BF6F8-D5D4-CDE3-6846-10CFBB5F5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FE7326F6-752F-855F-4AD6-5BDB53CE45C0}"/>
              </a:ext>
            </a:extLst>
          </p:cNvPr>
          <p:cNvGrpSpPr/>
          <p:nvPr/>
        </p:nvGrpSpPr>
        <p:grpSpPr>
          <a:xfrm>
            <a:off x="9210261" y="4532243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5532352-699D-0FCA-000F-746E66CD958A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9ACD5AD3-5A96-703E-2A08-EE5947E5D5CA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5088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F707B7F-08C8-9730-BF45-A0B70B98C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FD88FDC9-3B75-A70A-2DAD-77E58A078DE8}"/>
              </a:ext>
            </a:extLst>
          </p:cNvPr>
          <p:cNvGrpSpPr/>
          <p:nvPr/>
        </p:nvGrpSpPr>
        <p:grpSpPr>
          <a:xfrm>
            <a:off x="9210261" y="4532243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B0CD166-7549-1FC1-CF08-DCCE67369442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404B7187-89EA-05B2-0CD9-AD8695442C46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7737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45</TotalTime>
  <Words>106</Words>
  <Application>Microsoft Office PowerPoint</Application>
  <PresentationFormat>Grand écran</PresentationFormat>
  <Paragraphs>92</Paragraphs>
  <Slides>23</Slides>
  <Notes>23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9" baseType="lpstr">
      <vt:lpstr>Arial</vt:lpstr>
      <vt:lpstr>Bradley Hand ITC</vt:lpstr>
      <vt:lpstr>Calibri</vt:lpstr>
      <vt:lpstr>Century Gothic</vt:lpstr>
      <vt:lpstr>Wingdings 3</vt:lpstr>
      <vt:lpstr>Brin</vt:lpstr>
      <vt:lpstr>Atelier d’Entraide Numérique Asso Foyer Rural Mouilleron le Captif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Atelier d’Entraide Numérique Asso Foyer Rural Mouilleron le Captif</dc:title>
  <dc:creator>PC Maison</dc:creator>
  <cp:keywords/>
  <cp:lastModifiedBy>PC Maison</cp:lastModifiedBy>
  <cp:revision>1</cp:revision>
  <dcterms:created xsi:type="dcterms:W3CDTF">2022-11-09T14:04:24Z</dcterms:created>
  <dcterms:modified xsi:type="dcterms:W3CDTF">2022-11-09T14:49:53Z</dcterms:modified>
  <cp:version/>
</cp:coreProperties>
</file>